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64" r:id="rId5"/>
    <p:sldId id="276" r:id="rId6"/>
    <p:sldId id="277" r:id="rId7"/>
    <p:sldId id="278" r:id="rId8"/>
    <p:sldId id="279" r:id="rId9"/>
    <p:sldId id="281" r:id="rId10"/>
    <p:sldId id="266" r:id="rId11"/>
    <p:sldId id="268" r:id="rId12"/>
    <p:sldId id="269" r:id="rId13"/>
    <p:sldId id="280" r:id="rId14"/>
    <p:sldId id="274" r:id="rId15"/>
    <p:sldId id="282" r:id="rId16"/>
  </p:sldIdLst>
  <p:sldSz cx="12188825" cy="6858000"/>
  <p:notesSz cx="6858000" cy="9144000"/>
  <p:defaultTextStyle>
    <a:defPPr rtl="0">
      <a:defRPr lang="en-gb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2325" autoAdjust="0"/>
  </p:normalViewPr>
  <p:slideViewPr>
    <p:cSldViewPr showGuides="1">
      <p:cViewPr varScale="1">
        <p:scale>
          <a:sx n="96" d="100"/>
          <a:sy n="96" d="100"/>
        </p:scale>
        <p:origin x="86" y="10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0" d="100"/>
          <a:sy n="90" d="100"/>
        </p:scale>
        <p:origin x="302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C46FA63-D707-4B8C-96CC-B557CA336FCE}" type="datetime1">
              <a:rPr lang="en-GB" smtClean="0">
                <a:solidFill>
                  <a:schemeClr val="tx2"/>
                </a:solidFill>
              </a:rPr>
              <a:t>29/05/2023</a:t>
            </a:fld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FD77566-CD65-4859-9FA1-43956DC85B8C}" type="slidenum">
              <a:rPr lang="en-GB" smtClean="0">
                <a:solidFill>
                  <a:schemeClr val="tx2"/>
                </a:solidFill>
              </a:rPr>
              <a:t>‹#›</a:t>
            </a:fld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73B178AC-64BE-41F2-A7AE-E34946EE79F8}" type="datetime1">
              <a:rPr lang="en-GB" noProof="0" smtClean="0"/>
              <a:pPr/>
              <a:t>29/05/2023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B8796F01-7154-41E0-B48B-A6921757531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8796F01-7154-41E0-B48B-A6921757531A}" type="slidenum">
              <a:rPr lang="en-GB" smtClean="0"/>
              <a:pPr rtl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2930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8796F01-7154-41E0-B48B-A6921757531A}" type="slidenum">
              <a:rPr lang="en-GB" smtClean="0"/>
              <a:pPr rtl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3752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8796F01-7154-41E0-B48B-A6921757531A}" type="slidenum">
              <a:rPr lang="en-GB" smtClean="0"/>
              <a:pPr rtl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983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8796F01-7154-41E0-B48B-A6921757531A}" type="slidenum">
              <a:rPr lang="en-GB" smtClean="0"/>
              <a:pPr rtl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7382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8796F01-7154-41E0-B48B-A6921757531A}" type="slidenum">
              <a:rPr lang="en-GB" smtClean="0"/>
              <a:pPr rtl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4516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8796F01-7154-41E0-B48B-A6921757531A}" type="slidenum">
              <a:rPr lang="en-GB" smtClean="0"/>
              <a:pPr rtl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9098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8796F01-7154-41E0-B48B-A6921757531A}" type="slidenum">
              <a:rPr lang="en-GB" smtClean="0"/>
              <a:pPr rtl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1366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8796F01-7154-41E0-B48B-A6921757531A}" type="slidenum">
              <a:rPr lang="en-GB" smtClean="0"/>
              <a:pPr rtl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631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8796F01-7154-41E0-B48B-A6921757531A}" type="slidenum">
              <a:rPr lang="en-GB" smtClean="0"/>
              <a:pPr rtl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7284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8796F01-7154-41E0-B48B-A6921757531A}" type="slidenum">
              <a:rPr lang="en-GB" smtClean="0"/>
              <a:pPr rtl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3316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pPr rtl="0"/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0C41E57-B869-4F93-A8CB-3B07FB29569D}" type="datetime1">
              <a:rPr lang="en-GB" noProof="0" smtClean="0"/>
              <a:pPr/>
              <a:t>29/05/2023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B115EE6-DD38-46E5-A28F-7057CB4AE61C}" type="datetime1">
              <a:rPr lang="en-GB" noProof="0" smtClean="0"/>
              <a:pPr/>
              <a:t>29/05/2023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43BBB81-C700-4083-8127-E310BD1DC13C}" type="datetime1">
              <a:rPr lang="en-GB" noProof="0" smtClean="0"/>
              <a:pPr/>
              <a:t>29/05/2023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0BA0E-20D0-4E7C-B286-26C960A6788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rtlCol="0" anchor="t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7CAB8BD-5A87-4DB5-924A-8B2AB5CF8B74}" type="datetime1">
              <a:rPr lang="en-GB" noProof="0" smtClean="0"/>
              <a:pPr/>
              <a:t>29/05/2023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831163F-A609-4965-981E-2512858A6B0B}" type="datetime1">
              <a:rPr lang="en-GB" noProof="0" smtClean="0"/>
              <a:pPr/>
              <a:t>29/05/2023</a:t>
            </a:fld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AAD07FA-60A0-4513-81AF-BDF95D9090DF}" type="datetime1">
              <a:rPr lang="en-GB" noProof="0" smtClean="0"/>
              <a:pPr/>
              <a:t>29/05/2023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EA9B41F-141C-4F65-BC2A-BC13EF27A4D7}" type="datetime1">
              <a:rPr lang="en-GB" noProof="0" smtClean="0"/>
              <a:pPr/>
              <a:t>29/05/2023</a:t>
            </a:fld>
            <a:endParaRPr lang="en-GB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rtlCol="0" anchor="b">
            <a:normAutofit/>
          </a:bodyPr>
          <a:lstStyle>
            <a:lvl1pPr algn="l">
              <a:defRPr sz="2000" b="1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0E95AA2-CDD5-40B0-B1CF-38A42C9DCC78}" type="datetime1">
              <a:rPr lang="en-GB" noProof="0" smtClean="0"/>
              <a:pPr/>
              <a:t>29/05/2023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rtlCol="0" anchor="b">
            <a:normAutofit/>
          </a:bodyPr>
          <a:lstStyle>
            <a:lvl1pPr algn="l">
              <a:defRPr sz="2000" b="1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F96DEFE-052F-4B34-8EAC-A263CB86F3A5}" type="datetime1">
              <a:rPr lang="en-GB" noProof="0" smtClean="0"/>
              <a:pPr/>
              <a:t>29/05/2023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CF860746-45FF-4F3F-9CE0-E6B542C01EBE}" type="datetime1">
              <a:rPr lang="en-GB" noProof="0" smtClean="0"/>
              <a:pPr/>
              <a:t>29/05/2023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EB37DED6-D4C7-42EE-AB49-D2E39E64FDE4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8268" y="1354311"/>
            <a:ext cx="7008574" cy="3298825"/>
          </a:xfrm>
        </p:spPr>
        <p:txBody>
          <a:bodyPr rtlCol="0"/>
          <a:lstStyle/>
          <a:p>
            <a:pPr rtl="0"/>
            <a:r>
              <a:rPr lang="en-gb" dirty="0"/>
              <a:t>Library Management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4292" y="4855617"/>
            <a:ext cx="6264696" cy="1296144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 dirty="0"/>
              <a:t>Group Members: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GB" dirty="0"/>
              <a:t>Hamza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GB" dirty="0"/>
              <a:t>Aymen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GB" dirty="0"/>
              <a:t>Sahiba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7AA40D1-70EE-F31F-7DE2-72D5F297E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8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3D5A8D-37E5-72E5-3EE8-C1FA7CD73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6624456-F697-A3A4-5F0A-B7FC928DF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825" cy="685621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74C2333-B211-C94C-4E73-D9DBC6EC5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04" y="908720"/>
            <a:ext cx="10157354" cy="106853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>
                    <a:lumMod val="85000"/>
                  </a:schemeClr>
                </a:solidFill>
              </a:rPr>
              <a:t>Any Questions?</a:t>
            </a:r>
            <a:endParaRPr lang="en-GB" sz="6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29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b="1" u="sng" dirty="0"/>
              <a:t>Library Management System</a:t>
            </a:r>
            <a:endParaRPr lang="en-US" b="1" u="sng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17309" y="2276872"/>
            <a:ext cx="10157354" cy="4176464"/>
          </a:xfrm>
        </p:spPr>
        <p:txBody>
          <a:bodyPr rtlCol="0"/>
          <a:lstStyle/>
          <a:p>
            <a:pPr rtl="0"/>
            <a:r>
              <a:rPr lang="en-US" dirty="0"/>
              <a:t>Adding new books to the library.</a:t>
            </a:r>
          </a:p>
          <a:p>
            <a:pPr rtl="0"/>
            <a:r>
              <a:rPr lang="en-US" dirty="0"/>
              <a:t>Updating book information such as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Title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Author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rating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publisher.</a:t>
            </a:r>
          </a:p>
          <a:p>
            <a:pPr rtl="0"/>
            <a:r>
              <a:rPr lang="en-US" dirty="0"/>
              <a:t>Deleting books from the library.</a:t>
            </a:r>
          </a:p>
          <a:p>
            <a:pPr rtl="0"/>
            <a:r>
              <a:rPr lang="en-US" dirty="0"/>
              <a:t>View detailed information about a book.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2A184-6A83-8D91-4524-1D01493D06BF}"/>
              </a:ext>
            </a:extLst>
          </p:cNvPr>
          <p:cNvSpPr txBox="1"/>
          <p:nvPr/>
        </p:nvSpPr>
        <p:spPr>
          <a:xfrm>
            <a:off x="1109095" y="1673614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We can manage lib</a:t>
            </a:r>
            <a:r>
              <a:rPr lang="en-GB" b="1" dirty="0"/>
              <a:t>r</a:t>
            </a:r>
            <a:r>
              <a:rPr lang="en-gb" b="1" dirty="0"/>
              <a:t>ary by: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0FD4420-477F-566F-A503-8A3CF6732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00" y="2204864"/>
            <a:ext cx="8784976" cy="25601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What is migration in Laravel 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64C57-DC61-515E-8D23-C7B9A7497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8" y="1701800"/>
            <a:ext cx="10593727" cy="5080000"/>
          </a:xfrm>
        </p:spPr>
        <p:txBody>
          <a:bodyPr>
            <a:normAutofit/>
          </a:bodyPr>
          <a:lstStyle/>
          <a:p>
            <a:r>
              <a:rPr lang="en-GB" b="1" dirty="0"/>
              <a:t>Migration in Laravel: </a:t>
            </a:r>
            <a:r>
              <a:rPr lang="en-US" dirty="0"/>
              <a:t>Managing and versioning database schema changes.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Migrations are files stored in “</a:t>
            </a:r>
            <a:r>
              <a:rPr lang="en-US" sz="2000" i="1" dirty="0"/>
              <a:t>database/migrations” </a:t>
            </a:r>
            <a:r>
              <a:rPr lang="en-US" sz="2000" dirty="0"/>
              <a:t>directory.</a:t>
            </a:r>
          </a:p>
          <a:p>
            <a:r>
              <a:rPr lang="en-US" sz="2000" dirty="0"/>
              <a:t>Each migration file represents a specific database change (e.g., creating a table, adding columns).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47491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7908" y="701837"/>
            <a:ext cx="10157354" cy="1397000"/>
          </a:xfrm>
        </p:spPr>
        <p:txBody>
          <a:bodyPr rtlCol="0"/>
          <a:lstStyle/>
          <a:p>
            <a:r>
              <a:rPr lang="en-US" dirty="0"/>
              <a:t>Controller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84144" y="2276872"/>
            <a:ext cx="4977104" cy="3103240"/>
          </a:xfrm>
        </p:spPr>
        <p:txBody>
          <a:bodyPr rtlCol="0"/>
          <a:lstStyle/>
          <a:p>
            <a:pPr rtl="0"/>
            <a:r>
              <a:rPr lang="en-US" dirty="0"/>
              <a:t>Handles HTTP requests and responses</a:t>
            </a:r>
          </a:p>
          <a:p>
            <a:pPr rtl="0"/>
            <a:r>
              <a:rPr lang="en-US" dirty="0"/>
              <a:t>Acts as a bridge between user requests and application logic</a:t>
            </a:r>
          </a:p>
          <a:p>
            <a:pPr rtl="0"/>
            <a:r>
              <a:rPr lang="en-US" dirty="0"/>
              <a:t>Organizes and separates application logic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973F46F-C9A2-65CE-6043-886FDC399055}"/>
              </a:ext>
            </a:extLst>
          </p:cNvPr>
          <p:cNvSpPr txBox="1">
            <a:spLocks/>
          </p:cNvSpPr>
          <p:nvPr/>
        </p:nvSpPr>
        <p:spPr>
          <a:xfrm>
            <a:off x="6454452" y="2969362"/>
            <a:ext cx="4977104" cy="310324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Represents a data entity (e.g., a database table)</a:t>
            </a:r>
          </a:p>
          <a:p>
            <a:r>
              <a:rPr lang="en-US" dirty="0"/>
              <a:t>Interacts with the database and performs data operations</a:t>
            </a:r>
          </a:p>
          <a:p>
            <a:r>
              <a:rPr lang="en-GB" dirty="0"/>
              <a:t>Defines relationships between entities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127C85-0D14-4907-EA59-1DA2D09AF7DE}"/>
              </a:ext>
            </a:extLst>
          </p:cNvPr>
          <p:cNvSpPr txBox="1">
            <a:spLocks/>
          </p:cNvSpPr>
          <p:nvPr/>
        </p:nvSpPr>
        <p:spPr>
          <a:xfrm>
            <a:off x="5878388" y="1304839"/>
            <a:ext cx="974948" cy="1180976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&amp;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00FCAF1-D153-3997-1BAF-E1456352279D}"/>
              </a:ext>
            </a:extLst>
          </p:cNvPr>
          <p:cNvSpPr txBox="1">
            <a:spLocks/>
          </p:cNvSpPr>
          <p:nvPr/>
        </p:nvSpPr>
        <p:spPr>
          <a:xfrm>
            <a:off x="7534572" y="1472565"/>
            <a:ext cx="2121216" cy="1180976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149DB9-71FE-A57A-A408-65B93ACBB64E}"/>
              </a:ext>
            </a:extLst>
          </p:cNvPr>
          <p:cNvCxnSpPr/>
          <p:nvPr/>
        </p:nvCxnSpPr>
        <p:spPr>
          <a:xfrm>
            <a:off x="6167447" y="2636912"/>
            <a:ext cx="0" cy="3312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76200"/>
            <a:ext cx="10744200" cy="1397000"/>
          </a:xfrm>
        </p:spPr>
        <p:txBody>
          <a:bodyPr rtlCol="0"/>
          <a:lstStyle/>
          <a:p>
            <a:r>
              <a:rPr lang="en-US" dirty="0"/>
              <a:t>What is env file?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989012" y="1844824"/>
            <a:ext cx="4977104" cy="4470400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The .env file in Laravel is a configuration file that stores environment-specific settings for your application.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The .env file contains sensitive information such as database credentials, API keys, and other configuration values, and should not be committed to version control.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B64862-5135-96F3-4B5B-53A93434A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2132856"/>
            <a:ext cx="4985782" cy="3436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AAF3E6-5F1E-272A-6EDD-3CB58E015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436" y="1055833"/>
            <a:ext cx="2640332" cy="60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5603F-BB88-8B03-4B37-C98211ED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404664"/>
            <a:ext cx="10157354" cy="1068536"/>
          </a:xfrm>
        </p:spPr>
        <p:txBody>
          <a:bodyPr/>
          <a:lstStyle/>
          <a:p>
            <a:r>
              <a:rPr lang="en-US" dirty="0"/>
              <a:t>Resource Controller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09FFA-6723-5966-F62F-63BE0AA453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Simplifies basic operations (create, read, update, delete) on a resource.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Follows rules for handling actions based on HTTP methods.</a:t>
            </a:r>
          </a:p>
          <a:p>
            <a:r>
              <a:rPr lang="en-US" dirty="0"/>
              <a:t> Follows rules for handling actions based on HTTP methods.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9A430A-E13F-58AB-DB09-0438E5726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AB8BD-5A87-4DB5-924A-8B2AB5CF8B74}" type="datetime1">
              <a:rPr lang="en-GB" noProof="0" smtClean="0"/>
              <a:pPr/>
              <a:t>29/05/2023</a:t>
            </a:fld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C19A1-023C-17D9-9692-D528856F7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0" y="2132856"/>
            <a:ext cx="3888432" cy="38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5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BB82DC8-1663-34EA-84A7-377C950A2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0898DD3-96FE-7C58-D67E-960F1AF30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4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AAC288-3209-46A5-1DE0-FC82140D2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2786181_TF02787940" id="{1798802C-84EE-40F8-AA82-749FCB0DAB40}" vid="{E03FD201-C9ED-47D9-B1F3-097360176F4C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01D382-32B0-43EE-932C-28906AF37617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bookstack presentation (widescreen)</Template>
  <TotalTime>270</TotalTime>
  <Words>252</Words>
  <Application>Microsoft Office PowerPoint</Application>
  <PresentationFormat>Custom</PresentationFormat>
  <Paragraphs>53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</vt:lpstr>
      <vt:lpstr>Books 16x9</vt:lpstr>
      <vt:lpstr>Library Management System</vt:lpstr>
      <vt:lpstr>Library Management System</vt:lpstr>
      <vt:lpstr>What is migration in Laravel ?</vt:lpstr>
      <vt:lpstr>Controller</vt:lpstr>
      <vt:lpstr>What is env file?</vt:lpstr>
      <vt:lpstr>Resource Controller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</dc:title>
  <dc:creator>HAMZA .</dc:creator>
  <cp:lastModifiedBy>HAMZA .</cp:lastModifiedBy>
  <cp:revision>1</cp:revision>
  <dcterms:created xsi:type="dcterms:W3CDTF">2023-05-29T13:29:19Z</dcterms:created>
  <dcterms:modified xsi:type="dcterms:W3CDTF">2023-05-29T18:00:15Z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